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316" r:id="rId2"/>
    <p:sldId id="292" r:id="rId3"/>
    <p:sldId id="290" r:id="rId4"/>
    <p:sldId id="262" r:id="rId5"/>
    <p:sldId id="313" r:id="rId6"/>
    <p:sldId id="314" r:id="rId7"/>
    <p:sldId id="295" r:id="rId8"/>
    <p:sldId id="315" r:id="rId9"/>
    <p:sldId id="293" r:id="rId10"/>
    <p:sldId id="294" r:id="rId11"/>
    <p:sldId id="268" r:id="rId12"/>
    <p:sldId id="269" r:id="rId13"/>
    <p:sldId id="270" r:id="rId14"/>
    <p:sldId id="271" r:id="rId15"/>
    <p:sldId id="324" r:id="rId16"/>
    <p:sldId id="297" r:id="rId17"/>
    <p:sldId id="325" r:id="rId18"/>
    <p:sldId id="298" r:id="rId19"/>
    <p:sldId id="299" r:id="rId20"/>
    <p:sldId id="300" r:id="rId21"/>
    <p:sldId id="301" r:id="rId22"/>
    <p:sldId id="302" r:id="rId23"/>
    <p:sldId id="317" r:id="rId24"/>
    <p:sldId id="318" r:id="rId25"/>
    <p:sldId id="319" r:id="rId26"/>
    <p:sldId id="320" r:id="rId27"/>
    <p:sldId id="321" r:id="rId28"/>
    <p:sldId id="308" r:id="rId29"/>
    <p:sldId id="310" r:id="rId30"/>
    <p:sldId id="311" r:id="rId31"/>
    <p:sldId id="312" r:id="rId32"/>
    <p:sldId id="322" r:id="rId33"/>
    <p:sldId id="326" r:id="rId34"/>
    <p:sldId id="282" r:id="rId35"/>
    <p:sldId id="283" r:id="rId36"/>
    <p:sldId id="284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88" autoAdjust="0"/>
  </p:normalViewPr>
  <p:slideViewPr>
    <p:cSldViewPr>
      <p:cViewPr varScale="1">
        <p:scale>
          <a:sx n="75" d="100"/>
          <a:sy n="75" d="100"/>
        </p:scale>
        <p:origin x="1666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30T21:11:48.2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24575,'5'0'0,"6"0"0,7 0 0,4 0 0,4 0 0,1 0 0,2 0 0,-4 0-8191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12FC579-2EAB-4D86-84FF-2C3F3147FB8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6145935-569D-4A9A-88EA-15EEA95DCB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C579-2EAB-4D86-84FF-2C3F3147FB8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45935-569D-4A9A-88EA-15EEA95DCB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C579-2EAB-4D86-84FF-2C3F3147FB8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45935-569D-4A9A-88EA-15EEA95DCB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C579-2EAB-4D86-84FF-2C3F3147FB8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45935-569D-4A9A-88EA-15EEA95DCB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C579-2EAB-4D86-84FF-2C3F3147FB8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45935-569D-4A9A-88EA-15EEA95DCB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C579-2EAB-4D86-84FF-2C3F3147FB8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45935-569D-4A9A-88EA-15EEA95DCB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C579-2EAB-4D86-84FF-2C3F3147FB8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45935-569D-4A9A-88EA-15EEA95DCB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C579-2EAB-4D86-84FF-2C3F3147FB8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45935-569D-4A9A-88EA-15EEA95DCB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C579-2EAB-4D86-84FF-2C3F3147FB8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45935-569D-4A9A-88EA-15EEA95DCB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212FC579-2EAB-4D86-84FF-2C3F3147FB8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45935-569D-4A9A-88EA-15EEA95DCB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12FC579-2EAB-4D86-84FF-2C3F3147FB8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6145935-569D-4A9A-88EA-15EEA95DCB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212FC579-2EAB-4D86-84FF-2C3F3147FB8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E6145935-569D-4A9A-88EA-15EEA95DCB3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650A9B-600C-5D7B-B931-ED42938FD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05200"/>
            <a:ext cx="8229600" cy="2502091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by,                                                               Submitted by,</a:t>
            </a:r>
          </a:p>
          <a:p>
            <a:pPr marL="109728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 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Jogimol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Joseph                                               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Archana m k</a:t>
            </a:r>
          </a:p>
          <a:p>
            <a:pPr marL="109728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professor,                                               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 no:MCK22-MCA2009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MCA Department</a:t>
            </a:r>
          </a:p>
          <a:p>
            <a:pPr marL="109728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740DF4-B45F-AE90-4606-0D09DA22F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6400"/>
            <a:ext cx="8229600" cy="1371600"/>
          </a:xfrm>
        </p:spPr>
        <p:txBody>
          <a:bodyPr/>
          <a:lstStyle/>
          <a:p>
            <a:r>
              <a:rPr lang="en-IN" dirty="0"/>
              <a:t>               BABY CARE</a:t>
            </a:r>
          </a:p>
        </p:txBody>
      </p:sp>
    </p:spTree>
    <p:extLst>
      <p:ext uri="{BB962C8B-B14F-4D97-AF65-F5344CB8AC3E}">
        <p14:creationId xmlns:p14="http://schemas.microsoft.com/office/powerpoint/2010/main" val="1097724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493DAE-479F-8518-1396-0330CC8A9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873691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: Windows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technologies : python, Django, html, CSS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: MySQL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browser : Google Chrome/Mozilla Firefox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16869F-5FAF-DFF6-0A75-621E771E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0708"/>
            <a:ext cx="8229600" cy="105429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SPECIFICATION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164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9907572"/>
              </p:ext>
            </p:extLst>
          </p:nvPr>
        </p:nvGraphicFramePr>
        <p:xfrm>
          <a:off x="228600" y="1447800"/>
          <a:ext cx="868680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85812">
                <a:tc>
                  <a:txBody>
                    <a:bodyPr/>
                    <a:lstStyle/>
                    <a:p>
                      <a:r>
                        <a:rPr lang="en-GB" dirty="0" err="1"/>
                        <a:t>Slno</a:t>
                      </a:r>
                      <a:r>
                        <a:rPr lang="en-GB" dirty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Paper 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Author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 of Publishing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Advantage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Disadvantage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812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India’s Baby care Market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Nisha</a:t>
                      </a:r>
                      <a:r>
                        <a:rPr lang="en-GB" dirty="0"/>
                        <a:t>  </a:t>
                      </a:r>
                      <a:r>
                        <a:rPr lang="en-GB" dirty="0" err="1"/>
                        <a:t>Nandal,Dr.Ritika</a:t>
                      </a:r>
                      <a:r>
                        <a:rPr lang="en-GB" baseline="0" dirty="0"/>
                        <a:t> </a:t>
                      </a:r>
                      <a:r>
                        <a:rPr lang="en-GB" baseline="0" dirty="0" err="1"/>
                        <a:t>Malik,Dr.Nveen</a:t>
                      </a:r>
                      <a:r>
                        <a:rPr lang="en-GB" baseline="0" dirty="0"/>
                        <a:t> </a:t>
                      </a:r>
                      <a:r>
                        <a:rPr lang="en-GB" baseline="0" dirty="0" err="1"/>
                        <a:t>Nandal</a:t>
                      </a:r>
                      <a:r>
                        <a:rPr lang="en-GB" baseline="0" dirty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Government can view all reports of </a:t>
                      </a:r>
                      <a:r>
                        <a:rPr lang="en-GB" dirty="0" err="1"/>
                        <a:t>Panchayaths</a:t>
                      </a:r>
                      <a:r>
                        <a:rPr lang="en-GB" dirty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Functions increased the complexity of the </a:t>
                      </a:r>
                      <a:r>
                        <a:rPr lang="en-GB" dirty="0" err="1"/>
                        <a:t>punchayath</a:t>
                      </a:r>
                      <a:r>
                        <a:rPr lang="en-GB" dirty="0"/>
                        <a:t>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372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Child</a:t>
                      </a:r>
                      <a:r>
                        <a:rPr lang="en-GB" baseline="0" dirty="0"/>
                        <a:t> care Decision Making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Nicole </a:t>
                      </a:r>
                      <a:r>
                        <a:rPr lang="en-GB" dirty="0" err="1"/>
                        <a:t>Forry,Kthryn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Tout,collen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vesely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GB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support the provision of expert consultation </a:t>
                      </a:r>
                      <a:r>
                        <a:rPr lang="en-GB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assesment</a:t>
                      </a:r>
                      <a:r>
                        <a:rPr lang="en-GB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analysis in child care</a:t>
                      </a:r>
                      <a:r>
                        <a:rPr lang="en-GB" baseline="0" dirty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Government schemes</a:t>
                      </a:r>
                      <a:r>
                        <a:rPr lang="en-GB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 unavailable to public.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04800" y="1066800"/>
          <a:ext cx="822960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Slno</a:t>
                      </a:r>
                      <a:r>
                        <a:rPr lang="en-GB" dirty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Paper 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Author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 of Publishing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Advantage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Disadvantage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Access to high quality care for infants and</a:t>
                      </a:r>
                      <a:r>
                        <a:rPr lang="en-GB" baseline="0" dirty="0"/>
                        <a:t> toddlers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Tamara </a:t>
                      </a:r>
                      <a:r>
                        <a:rPr lang="en-GB" dirty="0" err="1"/>
                        <a:t>Halle,Tiffyany</a:t>
                      </a:r>
                      <a:r>
                        <a:rPr lang="en-GB" dirty="0"/>
                        <a:t> </a:t>
                      </a:r>
                      <a:r>
                        <a:rPr lang="en-GB" dirty="0" err="1"/>
                        <a:t>Bamdad,Maya</a:t>
                      </a:r>
                      <a:r>
                        <a:rPr lang="en-GB" baseline="0" dirty="0"/>
                        <a:t> Cook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Children experience the most rapid rate of development during the first three</a:t>
                      </a:r>
                      <a:r>
                        <a:rPr lang="en-GB" baseline="0" dirty="0"/>
                        <a:t> years of life.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The </a:t>
                      </a:r>
                      <a:r>
                        <a:rPr lang="en-GB" dirty="0" err="1"/>
                        <a:t>Asha</a:t>
                      </a:r>
                      <a:r>
                        <a:rPr lang="en-GB" dirty="0"/>
                        <a:t> worker not</a:t>
                      </a:r>
                    </a:p>
                    <a:p>
                      <a:r>
                        <a:rPr lang="en-GB" dirty="0"/>
                        <a:t>bother about new born child’s and mothers.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Slno</a:t>
                      </a:r>
                      <a:r>
                        <a:rPr lang="en-GB" dirty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Paper 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Author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 of Publishing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Advantage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Disadvantage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Child</a:t>
                      </a:r>
                      <a:r>
                        <a:rPr lang="en-GB" baseline="0" dirty="0"/>
                        <a:t> Health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Dr.Fehmida</a:t>
                      </a:r>
                      <a:endParaRPr lang="en-GB" dirty="0"/>
                    </a:p>
                    <a:p>
                      <a:r>
                        <a:rPr lang="en-GB" dirty="0" err="1"/>
                        <a:t>jalil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 1997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Beliefs and</a:t>
                      </a:r>
                      <a:r>
                        <a:rPr lang="en-GB" baseline="0" dirty="0"/>
                        <a:t> practices related to childhood illnesses.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Health </a:t>
                      </a:r>
                      <a:r>
                        <a:rPr lang="en-GB" dirty="0" err="1"/>
                        <a:t>center</a:t>
                      </a:r>
                      <a:r>
                        <a:rPr lang="en-GB" dirty="0"/>
                        <a:t> programs and Government schemes are unavailable to public.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762000"/>
          <a:ext cx="822960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Slno</a:t>
                      </a:r>
                      <a:r>
                        <a:rPr lang="en-GB" dirty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Paper 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Author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Year of Publishing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Advantage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Disadvantage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Contribution</a:t>
                      </a:r>
                      <a:r>
                        <a:rPr lang="en-GB" baseline="0" dirty="0"/>
                        <a:t> to good practices in child care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Dr.Bras</a:t>
                      </a:r>
                      <a:r>
                        <a:rPr lang="en-GB" baseline="0" dirty="0"/>
                        <a:t> </a:t>
                      </a:r>
                      <a:r>
                        <a:rPr lang="en-GB" baseline="0" dirty="0" err="1"/>
                        <a:t>Enferm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 identify scientific</a:t>
                      </a:r>
                      <a:r>
                        <a:rPr lang="en-GB" baseline="0" dirty="0"/>
                        <a:t> evidence on the contribution of nurse work to good practices in child care 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The drawbacks of the existing system as listed before are fully evacuated.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554589-D327-3AF8-E6B4-32E8E101F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451" y="1752600"/>
            <a:ext cx="5399097" cy="45259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9B9E85-DABB-7B40-6E24-6E5E93BBF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37842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804FFC-97BC-2458-DF2B-35C155E57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IN" sz="3200" dirty="0"/>
              <a:t>                 OBJECT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B4852-4B41-06C0-C4DE-66E66778F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1219200"/>
            <a:ext cx="4572000" cy="17068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marL="109728" indent="0">
              <a:buNone/>
            </a:pPr>
            <a:r>
              <a:rPr lang="en-IN" dirty="0"/>
              <a:t>            worker</a:t>
            </a:r>
          </a:p>
          <a:p>
            <a:pPr marL="109728" indent="0">
              <a:buNone/>
            </a:pPr>
            <a:r>
              <a:rPr lang="en-IN" dirty="0" err="1"/>
              <a:t>wrkr_id:Megha</a:t>
            </a:r>
            <a:endParaRPr lang="en-IN" dirty="0"/>
          </a:p>
          <a:p>
            <a:pPr marL="109728" indent="0">
              <a:buNone/>
            </a:pPr>
            <a:r>
              <a:rPr lang="en-IN" dirty="0" err="1"/>
              <a:t>worker_name:megha</a:t>
            </a:r>
            <a:endParaRPr lang="en-IN" dirty="0"/>
          </a:p>
          <a:p>
            <a:pPr marL="109728" indent="0">
              <a:buNone/>
            </a:pPr>
            <a:r>
              <a:rPr lang="en-IN" dirty="0" err="1"/>
              <a:t>email:megha@gmail.com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E0E366-829F-DEAC-72AE-49247A0ECE2A}"/>
              </a:ext>
            </a:extLst>
          </p:cNvPr>
          <p:cNvSpPr/>
          <p:nvPr/>
        </p:nvSpPr>
        <p:spPr>
          <a:xfrm>
            <a:off x="96520" y="3865877"/>
            <a:ext cx="2438400" cy="15968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      Mother</a:t>
            </a:r>
          </a:p>
          <a:p>
            <a:r>
              <a:rPr lang="en-IN" dirty="0"/>
              <a:t>Mother_id:3</a:t>
            </a:r>
          </a:p>
          <a:p>
            <a:r>
              <a:rPr lang="en-IN" dirty="0" err="1"/>
              <a:t>Name:bindu</a:t>
            </a:r>
            <a:endParaRPr lang="en-IN" dirty="0"/>
          </a:p>
          <a:p>
            <a:r>
              <a:rPr lang="en-IN" dirty="0"/>
              <a:t>Ward_no:10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2B5EA6-FA87-0628-7BC7-F81B9B5AA8AF}"/>
              </a:ext>
            </a:extLst>
          </p:cNvPr>
          <p:cNvSpPr/>
          <p:nvPr/>
        </p:nvSpPr>
        <p:spPr>
          <a:xfrm>
            <a:off x="2819400" y="3865880"/>
            <a:ext cx="2667000" cy="15968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         Doctor</a:t>
            </a:r>
          </a:p>
          <a:p>
            <a:r>
              <a:rPr lang="en-IN" dirty="0" err="1"/>
              <a:t>Doctot_id:Dr.manu</a:t>
            </a:r>
            <a:endParaRPr lang="en-IN" dirty="0"/>
          </a:p>
          <a:p>
            <a:r>
              <a:rPr lang="en-IN" dirty="0" err="1"/>
              <a:t>Address:aluva</a:t>
            </a:r>
            <a:endParaRPr lang="en-IN" dirty="0"/>
          </a:p>
          <a:p>
            <a:r>
              <a:rPr lang="en-IN" dirty="0" err="1"/>
              <a:t>Place:Aluva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D75804-624E-3E21-D826-917224E6948E}"/>
              </a:ext>
            </a:extLst>
          </p:cNvPr>
          <p:cNvSpPr/>
          <p:nvPr/>
        </p:nvSpPr>
        <p:spPr>
          <a:xfrm>
            <a:off x="5770880" y="3865880"/>
            <a:ext cx="3276600" cy="1600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          Vaccination</a:t>
            </a:r>
          </a:p>
          <a:p>
            <a:r>
              <a:rPr lang="en-IN" dirty="0"/>
              <a:t>Vac_id:1</a:t>
            </a:r>
          </a:p>
          <a:p>
            <a:r>
              <a:rPr lang="en-IN" dirty="0"/>
              <a:t>Wrkr_id:2</a:t>
            </a:r>
          </a:p>
          <a:p>
            <a:r>
              <a:rPr lang="en-IN" dirty="0" err="1"/>
              <a:t>Vac_name:polio</a:t>
            </a:r>
            <a:endParaRPr lang="en-IN" dirty="0"/>
          </a:p>
          <a:p>
            <a:r>
              <a:rPr lang="en-IN" dirty="0" err="1"/>
              <a:t>Location:panchayath</a:t>
            </a:r>
            <a:r>
              <a:rPr lang="en-IN" dirty="0"/>
              <a:t> office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615321-C88B-C02C-1990-1F3F29194B3D}"/>
              </a:ext>
            </a:extLst>
          </p:cNvPr>
          <p:cNvCxnSpPr>
            <a:cxnSpLocks/>
          </p:cNvCxnSpPr>
          <p:nvPr/>
        </p:nvCxnSpPr>
        <p:spPr>
          <a:xfrm>
            <a:off x="2534920" y="16764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7FF3AD5-0371-EEA8-F018-41AD45C3AEE1}"/>
                  </a:ext>
                </a:extLst>
              </p14:cNvPr>
              <p14:cNvContentPartPr/>
              <p14:nvPr/>
            </p14:nvContentPartPr>
            <p14:xfrm>
              <a:off x="5090000" y="1595160"/>
              <a:ext cx="5904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7FF3AD5-0371-EEA8-F018-41AD45C3AE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3880" y="1589040"/>
                <a:ext cx="71280" cy="12600"/>
              </a:xfrm>
              <a:prstGeom prst="rect">
                <a:avLst/>
              </a:prstGeom>
            </p:spPr>
          </p:pic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D9738B-7F90-C71D-83D7-5FBB4D0E1948}"/>
              </a:ext>
            </a:extLst>
          </p:cNvPr>
          <p:cNvCxnSpPr/>
          <p:nvPr/>
        </p:nvCxnSpPr>
        <p:spPr>
          <a:xfrm>
            <a:off x="914400" y="3276600"/>
            <a:ext cx="342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CEC061-2BCE-0DC9-34AE-76A7AE0607D2}"/>
              </a:ext>
            </a:extLst>
          </p:cNvPr>
          <p:cNvCxnSpPr>
            <a:cxnSpLocks/>
            <a:stCxn id="28" idx="2"/>
          </p:cNvCxnSpPr>
          <p:nvPr/>
        </p:nvCxnSpPr>
        <p:spPr>
          <a:xfrm flipV="1">
            <a:off x="4595363" y="3291840"/>
            <a:ext cx="3062737" cy="3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218871CA-F26F-DB18-44EC-221340288229}"/>
              </a:ext>
            </a:extLst>
          </p:cNvPr>
          <p:cNvSpPr/>
          <p:nvPr/>
        </p:nvSpPr>
        <p:spPr>
          <a:xfrm>
            <a:off x="4305300" y="3110254"/>
            <a:ext cx="304800" cy="647680"/>
          </a:xfrm>
          <a:prstGeom prst="arc">
            <a:avLst>
              <a:gd name="adj1" fmla="val 13668148"/>
              <a:gd name="adj2" fmla="val 188842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650DBE-795E-4518-A9C6-6DFD1952D126}"/>
              </a:ext>
            </a:extLst>
          </p:cNvPr>
          <p:cNvCxnSpPr/>
          <p:nvPr/>
        </p:nvCxnSpPr>
        <p:spPr>
          <a:xfrm>
            <a:off x="4457700" y="2926080"/>
            <a:ext cx="0" cy="1112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B461AD1-7710-0EDE-A9A7-8C0C4251A551}"/>
              </a:ext>
            </a:extLst>
          </p:cNvPr>
          <p:cNvCxnSpPr>
            <a:cxnSpLocks/>
          </p:cNvCxnSpPr>
          <p:nvPr/>
        </p:nvCxnSpPr>
        <p:spPr>
          <a:xfrm>
            <a:off x="914400" y="3276600"/>
            <a:ext cx="0" cy="58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8B76E3-7506-8F5B-2D5B-4AB52062CF68}"/>
              </a:ext>
            </a:extLst>
          </p:cNvPr>
          <p:cNvCxnSpPr/>
          <p:nvPr/>
        </p:nvCxnSpPr>
        <p:spPr>
          <a:xfrm>
            <a:off x="7658100" y="3291840"/>
            <a:ext cx="0" cy="574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1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23844B-D300-9B85-FDAE-5D5D3B61D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81138"/>
            <a:ext cx="4953000" cy="45259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86CF79B-EEDF-7489-95DE-BAB643B7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1C1927-4386-F00D-B8DB-2C1A79A41ED5}"/>
              </a:ext>
            </a:extLst>
          </p:cNvPr>
          <p:cNvCxnSpPr>
            <a:cxnSpLocks/>
          </p:cNvCxnSpPr>
          <p:nvPr/>
        </p:nvCxnSpPr>
        <p:spPr>
          <a:xfrm>
            <a:off x="2133600" y="4038600"/>
            <a:ext cx="1524000" cy="838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494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51947C-F298-3C8B-985D-6F865FCE6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7FA8D9-BC5B-A310-EE57-AB5C5CB2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9EBB15-AF84-49F9-F234-0E69303AB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72" y="1417638"/>
            <a:ext cx="8259328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18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AA7521-36DA-AFA4-75BB-4AD267DB1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6130"/>
            <a:ext cx="8306959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8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3272EB-619B-B75D-5989-27208E08A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562600"/>
          </a:xfrm>
        </p:spPr>
        <p:txBody>
          <a:bodyPr>
            <a:normAutofit lnSpcReduction="10000"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Digitizing manual processes for ASHA workers.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Simplifying work through this web interface.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Registering workers and assigning locations.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the health of both mother and baby.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nutrition for children under 5.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child health through timely alerts.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maternal and child nutrition management.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E149FD-7537-D2F3-1564-F8689EA7C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</p:spPr>
        <p:txBody>
          <a:bodyPr>
            <a:normAutofit fontScale="90000"/>
          </a:bodyPr>
          <a:lstStyle/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b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2097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3F044F-4A43-A018-5C9A-F5D27546F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04800"/>
            <a:ext cx="8430802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9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6A3323-7B07-4FFA-2AB3-EBAAC1E1C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7" y="947391"/>
            <a:ext cx="8135485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6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9239D1-F029-62F4-3065-ABBA51117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" y="2057400"/>
            <a:ext cx="8046154" cy="41021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984989-0C1E-26FF-D4E6-065FE5D34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30362"/>
          </a:xfrm>
        </p:spPr>
        <p:txBody>
          <a:bodyPr>
            <a:normAutofit fontScale="90000"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DESIGHN</a:t>
            </a: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1.Table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name:disease</a:t>
            </a:r>
            <a:br>
              <a:rPr lang="en-IN" sz="3200" dirty="0"/>
            </a:b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988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BB7877-E363-FECD-B805-3EA357CF6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2.Table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name:doctor</a:t>
            </a:r>
            <a:br>
              <a:rPr lang="en-IN" sz="4400" dirty="0"/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43FD17-2AD2-0C10-4CE0-E5D23E30D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" y="1481138"/>
            <a:ext cx="8046154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70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AE41E4-EB8A-09D5-11CB-4CF50ECA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3.Table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name:food</a:t>
            </a:r>
            <a:br>
              <a:rPr lang="en-IN" sz="4400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5490AD-BFEA-E006-EE77-CA8F1D773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" y="1481138"/>
            <a:ext cx="8046154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66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C50000-A817-2715-50CF-1E11293E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4.Table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name:health_tips</a:t>
            </a:r>
            <a:br>
              <a:rPr lang="en-IN" sz="4400" dirty="0"/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21208C-E8C0-E1CF-672A-C21FB70EA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" y="1481138"/>
            <a:ext cx="8046154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03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5CB6D7-C075-ACB8-1219-6B36BB526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5.Table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name:login</a:t>
            </a:r>
            <a:br>
              <a:rPr lang="en-IN" sz="4400" dirty="0"/>
            </a:br>
            <a:br>
              <a:rPr lang="en-IN" sz="4400" dirty="0"/>
            </a:br>
            <a:endParaRPr lang="en-IN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90A9A9E4-27A5-86E1-499B-C44286A90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" y="1481138"/>
            <a:ext cx="8046154" cy="4525962"/>
          </a:xfrm>
        </p:spPr>
      </p:pic>
    </p:spTree>
    <p:extLst>
      <p:ext uri="{BB962C8B-B14F-4D97-AF65-F5344CB8AC3E}">
        <p14:creationId xmlns:p14="http://schemas.microsoft.com/office/powerpoint/2010/main" val="3904674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AFE4A-015A-B3D9-E581-2EDEFBCA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6.Table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name:mother_reg</a:t>
            </a:r>
            <a:br>
              <a:rPr lang="en-IN" sz="4400" dirty="0"/>
            </a:b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A730F2C-D21A-FF18-F255-0C0D0E3D4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" y="1481138"/>
            <a:ext cx="8046154" cy="4525962"/>
          </a:xfrm>
        </p:spPr>
      </p:pic>
    </p:spTree>
    <p:extLst>
      <p:ext uri="{BB962C8B-B14F-4D97-AF65-F5344CB8AC3E}">
        <p14:creationId xmlns:p14="http://schemas.microsoft.com/office/powerpoint/2010/main" val="920183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167C54-2947-9615-C674-95FFADC2F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" y="1481138"/>
            <a:ext cx="8046154" cy="45259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63FD9F-0972-106B-A4B7-36DC5C1FA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7.Table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name:panchayath_reg</a:t>
            </a:r>
            <a:br>
              <a:rPr lang="en-IN" sz="440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7871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E5858E-EAE1-E476-B89E-6E7A278CF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" y="1481138"/>
            <a:ext cx="8046154" cy="45259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B765871-DDD2-DF02-9268-8D6E0FCF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8.Table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name:projects</a:t>
            </a:r>
            <a:br>
              <a:rPr lang="en-IN" sz="440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7535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BFF194-BAD2-0A60-D585-249AF4217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990600"/>
            <a:ext cx="8382000" cy="5016691"/>
          </a:xfrm>
        </p:spPr>
        <p:txBody>
          <a:bodyPr>
            <a:no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Entire manual process of Asha workers work online.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very important for child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upto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5years.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Asha worker not bother about child’s &amp; mothers.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&amp; Asha workers can access these website at anywhere.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formal knowledge is needed for use this system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Empowers government &amp;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users,facilitating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secure &amp; rapid access.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05B44-B2DB-2413-9245-C795C2BFE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6071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           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UCTION</a:t>
            </a:r>
          </a:p>
        </p:txBody>
      </p:sp>
    </p:spTree>
    <p:extLst>
      <p:ext uri="{BB962C8B-B14F-4D97-AF65-F5344CB8AC3E}">
        <p14:creationId xmlns:p14="http://schemas.microsoft.com/office/powerpoint/2010/main" val="3180074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C6CCB7-8B3E-AC10-7AFE-C6FDFA12A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" y="1481138"/>
            <a:ext cx="8046154" cy="45259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751AC0-A1B1-4B5E-B73B-5356159F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9.Table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name:vaccination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08528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14E736-36EE-7BF1-F065-4591F3997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" y="1481138"/>
            <a:ext cx="8046154" cy="45259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DDE7F2-E003-1B6D-AB89-BC69BCCC4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10.Table </a:t>
            </a: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name:worker_reg</a:t>
            </a:r>
            <a:br>
              <a:rPr lang="en-IN" sz="440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5764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0D51FD-48CC-1C95-14BF-21A975BB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                </a:t>
            </a:r>
            <a:r>
              <a:rPr lang="en-IN" sz="3200" dirty="0" err="1"/>
              <a:t>Screenshorts</a:t>
            </a:r>
            <a:br>
              <a:rPr lang="en-IN" sz="3200" dirty="0"/>
            </a:br>
            <a:r>
              <a:rPr lang="en-IN" sz="3200" dirty="0"/>
              <a:t>   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48B48B-277D-E520-56FB-56407324C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" y="1828800"/>
            <a:ext cx="8046154" cy="4419600"/>
          </a:xfrm>
        </p:spPr>
      </p:pic>
    </p:spTree>
    <p:extLst>
      <p:ext uri="{BB962C8B-B14F-4D97-AF65-F5344CB8AC3E}">
        <p14:creationId xmlns:p14="http://schemas.microsoft.com/office/powerpoint/2010/main" val="1894682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1E6FDA-0C16-C87D-3A76-9C5D0376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7B3EA1F-D849-8D00-6287-C1AF48939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3" y="1481138"/>
            <a:ext cx="8046154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8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F51CFD-1F98-3576-981D-7859AAB12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64291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Enhancements are the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prequistic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development of a system.</a:t>
            </a:r>
          </a:p>
          <a:p>
            <a:pPr marL="109728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add video call consultancy by doctors in future.</a:t>
            </a:r>
          </a:p>
          <a:p>
            <a:pPr marL="109728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future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enhancement,the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major advantage of the system is: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1.Reduced workload</a:t>
            </a:r>
          </a:p>
          <a:p>
            <a:pPr marL="109728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2.Reduced paperwork</a:t>
            </a:r>
          </a:p>
          <a:p>
            <a:pPr marL="109728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3.Provide security</a:t>
            </a:r>
          </a:p>
          <a:p>
            <a:pPr marL="109728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4.Time saving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13B1B7-5C94-A637-7634-FA598C93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IN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</a:p>
        </p:txBody>
      </p:sp>
    </p:spTree>
    <p:extLst>
      <p:ext uri="{BB962C8B-B14F-4D97-AF65-F5344CB8AC3E}">
        <p14:creationId xmlns:p14="http://schemas.microsoft.com/office/powerpoint/2010/main" val="3259261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1EA5EA-4108-8EF4-BD4F-E5EBF4883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64291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requirements and every effort has been done.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and tested successfully.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maximum security and user friendly.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with minimum knowledge about computer can also operate the system easily.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AC0ABF-A1BC-394B-9CD9-3F1BF3DD5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IN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Conclusion</a:t>
            </a:r>
          </a:p>
        </p:txBody>
      </p:sp>
    </p:spTree>
    <p:extLst>
      <p:ext uri="{BB962C8B-B14F-4D97-AF65-F5344CB8AC3E}">
        <p14:creationId xmlns:p14="http://schemas.microsoft.com/office/powerpoint/2010/main" val="2598273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0A60A4-52E7-EEB5-29C2-4F2D311DF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71600"/>
            <a:ext cx="8229600" cy="2971800"/>
          </a:xfrm>
        </p:spPr>
        <p:txBody>
          <a:bodyPr/>
          <a:lstStyle/>
          <a:p>
            <a:r>
              <a:rPr lang="en-IN" dirty="0"/>
              <a:t>               Thankyou</a:t>
            </a:r>
          </a:p>
        </p:txBody>
      </p:sp>
    </p:spTree>
    <p:extLst>
      <p:ext uri="{BB962C8B-B14F-4D97-AF65-F5344CB8AC3E}">
        <p14:creationId xmlns:p14="http://schemas.microsoft.com/office/powerpoint/2010/main" val="2110880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53000"/>
          </a:xfrm>
        </p:spPr>
        <p:txBody>
          <a:bodyPr>
            <a:normAutofit fontScale="85000" lnSpcReduction="20000"/>
          </a:bodyPr>
          <a:lstStyle/>
          <a:p>
            <a:r>
              <a:rPr lang="en-GB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Module</a:t>
            </a:r>
          </a:p>
          <a:p>
            <a:endParaRPr lang="en-GB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Vaccination Details</a:t>
            </a:r>
          </a:p>
          <a:p>
            <a:endParaRPr lang="en-GB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Food Details</a:t>
            </a:r>
          </a:p>
          <a:p>
            <a:endParaRPr lang="en-GB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Disease Details</a:t>
            </a:r>
          </a:p>
          <a:p>
            <a:endParaRPr lang="en-GB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Details of parent and child</a:t>
            </a:r>
          </a:p>
          <a:p>
            <a:endParaRPr lang="en-GB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View Tips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3200" dirty="0"/>
              <a:t>          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DESCRIPTION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E3FE69-846B-A473-CED0-C2B95DA7D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791200"/>
          </a:xfrm>
        </p:spPr>
        <p:txBody>
          <a:bodyPr>
            <a:normAutofit fontScale="77500" lnSpcReduction="20000"/>
          </a:bodyPr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Mothers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Vaccination Details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 Vaccination Dates to parents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Food Details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Disease Details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Health Care Details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Distribute Food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Basic Tips To care child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717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973E0C-7A82-546C-0EDA-FE9C912FF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092891"/>
          </a:xfrm>
        </p:spPr>
        <p:txBody>
          <a:bodyPr>
            <a:normAutofit fontScale="92500" lnSpcReduction="10000"/>
          </a:bodyPr>
          <a:lstStyle/>
          <a:p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Mother</a:t>
            </a:r>
          </a:p>
          <a:p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Vaccination Details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Food Details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View Disease Details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View Health Care Tips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Food Details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View tips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3133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63A1F3-C337-36A1-6949-B08CB4942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57800"/>
          </a:xfrm>
        </p:spPr>
        <p:txBody>
          <a:bodyPr>
            <a:normAutofit fontScale="85000" lnSpcReduction="20000"/>
          </a:bodyPr>
          <a:lstStyle/>
          <a:p>
            <a:pPr marL="109728" indent="0">
              <a:buNone/>
            </a:pPr>
            <a:r>
              <a:rPr lang="en-IN" sz="3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EXISTING STSTEM</a:t>
            </a:r>
          </a:p>
          <a:p>
            <a:pPr marL="109728" indent="0">
              <a:buNone/>
            </a:pPr>
            <a:endParaRPr lang="en-IN" sz="3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IN" sz="2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here is no way to alert mothers about vaccination details or food details .</a:t>
            </a:r>
          </a:p>
          <a:p>
            <a:endParaRPr lang="en-IN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Egg: pulse polio vaccination.</a:t>
            </a:r>
          </a:p>
          <a:p>
            <a:endParaRPr lang="en-IN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It is very important for child up to 5 years.</a:t>
            </a:r>
          </a:p>
          <a:p>
            <a:endParaRPr lang="en-IN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here is no way to alert food details for children and pregnant. </a:t>
            </a:r>
          </a:p>
          <a:p>
            <a:endParaRPr lang="en-IN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new Panchayath programs, health </a:t>
            </a:r>
            <a:r>
              <a:rPr lang="en-IN" sz="2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IN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programs &amp; Government schemes are unavailable to public.</a:t>
            </a:r>
          </a:p>
          <a:p>
            <a:pPr marL="109728" indent="0">
              <a:buNone/>
            </a:pPr>
            <a:r>
              <a:rPr lang="en-IN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Asha worker not bother about new born child’s and mothers.</a:t>
            </a:r>
            <a:endParaRPr lang="en-IN" sz="2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288BA1-B031-95E6-A4E2-E3C87124F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IN" sz="3200" dirty="0"/>
              <a:t>              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ANALYSIS</a:t>
            </a:r>
          </a:p>
        </p:txBody>
      </p:sp>
    </p:spTree>
    <p:extLst>
      <p:ext uri="{BB962C8B-B14F-4D97-AF65-F5344CB8AC3E}">
        <p14:creationId xmlns:p14="http://schemas.microsoft.com/office/powerpoint/2010/main" val="4047413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24A0F3-E39D-E81A-4B35-B8A05A16C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04800"/>
            <a:ext cx="8534400" cy="6248400"/>
          </a:xfrm>
        </p:spPr>
        <p:txBody>
          <a:bodyPr>
            <a:normAutofit fontScale="25000" lnSpcReduction="20000"/>
          </a:bodyPr>
          <a:lstStyle/>
          <a:p>
            <a:r>
              <a:rPr lang="en-IN" sz="10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</a:t>
            </a:r>
          </a:p>
          <a:p>
            <a:pPr marL="109728" indent="0">
              <a:buNone/>
            </a:pPr>
            <a:r>
              <a:rPr lang="en-IN" sz="3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endParaRPr lang="en-IN" sz="3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IN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Government  add Panchayath &amp; publish all schemes &amp; view all reports of Panchayath .</a:t>
            </a:r>
            <a:r>
              <a:rPr lang="en-IN" sz="9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e.g</a:t>
            </a:r>
            <a:r>
              <a:rPr lang="en-IN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Maternity Benefit Programme</a:t>
            </a:r>
          </a:p>
          <a:p>
            <a:endParaRPr lang="en-IN" sz="9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IN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Asha workers </a:t>
            </a:r>
            <a:r>
              <a:rPr lang="en-IN" sz="96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&amp; </a:t>
            </a:r>
            <a:r>
              <a:rPr lang="en-IN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Users can view these schemes through website.</a:t>
            </a:r>
          </a:p>
          <a:p>
            <a:endParaRPr lang="en-IN" sz="9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IN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Panchayath are managed by admin can view report by district wise.</a:t>
            </a:r>
          </a:p>
          <a:p>
            <a:endParaRPr lang="en-IN" sz="9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IN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Panchayath add all programs conduct by panchayath .</a:t>
            </a:r>
          </a:p>
          <a:p>
            <a:pPr marL="109728" indent="0">
              <a:buNone/>
            </a:pPr>
            <a:r>
              <a:rPr lang="en-IN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r>
              <a:rPr lang="en-IN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Asha’s worker informs relevant user’s availability of food, vaccination &amp; program conducting details. </a:t>
            </a:r>
          </a:p>
          <a:p>
            <a:endParaRPr lang="en-IN" sz="9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IN" sz="9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Asha’s worker &amp; mother can access these websites at anywhere.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9296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E4C9D1-1BE5-440E-D7F0-CA68E2E6C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95800"/>
          </a:xfrm>
        </p:spPr>
        <p:txBody>
          <a:bodyPr>
            <a:normAutofit fontScale="92500" lnSpcReduction="20000"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: INTEL DUAL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MOTHER BOARD : INTEL 945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CHIPSET MEMORY : 4 GB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 : 500 GB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: 18.5” LED MONITOR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KEYBOARD : USB/3</a:t>
            </a:r>
          </a:p>
          <a:p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MOUSE : USB/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5F47E8-8DFE-E6AD-675E-3F9603835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219200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SPECIFICATION</a:t>
            </a:r>
            <a:b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1429266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775</TotalTime>
  <Words>947</Words>
  <Application>Microsoft Office PowerPoint</Application>
  <PresentationFormat>On-screen Show (4:3)</PresentationFormat>
  <Paragraphs>240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Lucida Sans Unicode</vt:lpstr>
      <vt:lpstr>Times New Roman</vt:lpstr>
      <vt:lpstr>Verdana</vt:lpstr>
      <vt:lpstr>Wingdings 2</vt:lpstr>
      <vt:lpstr>Wingdings 3</vt:lpstr>
      <vt:lpstr>Concourse</vt:lpstr>
      <vt:lpstr>               BABY CARE</vt:lpstr>
      <vt:lpstr>                   ABSTRACT </vt:lpstr>
      <vt:lpstr>           INTRODUCTION</vt:lpstr>
      <vt:lpstr>            MODULE DESCRIPTION</vt:lpstr>
      <vt:lpstr>PowerPoint Presentation</vt:lpstr>
      <vt:lpstr>PowerPoint Presentation</vt:lpstr>
      <vt:lpstr>               SYSTEM ANALYSIS</vt:lpstr>
      <vt:lpstr>PowerPoint Presentation</vt:lpstr>
      <vt:lpstr>        HARDWARE SPECIFICATION </vt:lpstr>
      <vt:lpstr>        SOFTWARE SPECIFICATION </vt:lpstr>
      <vt:lpstr>Literature review</vt:lpstr>
      <vt:lpstr>PowerPoint Presentation</vt:lpstr>
      <vt:lpstr>PowerPoint Presentation</vt:lpstr>
      <vt:lpstr>PowerPoint Presentation</vt:lpstr>
      <vt:lpstr>     System Architecture</vt:lpstr>
      <vt:lpstr>                 OBJECT DIAGRAM</vt:lpstr>
      <vt:lpstr>Use case Diagram</vt:lpstr>
      <vt:lpstr>DATA FLOW DIAGRAM</vt:lpstr>
      <vt:lpstr>PowerPoint Presentation</vt:lpstr>
      <vt:lpstr>PowerPoint Presentation</vt:lpstr>
      <vt:lpstr>PowerPoint Presentation</vt:lpstr>
      <vt:lpstr>TABLE DESIGHN  1.Table name:disease </vt:lpstr>
      <vt:lpstr>2.Table name:doctor </vt:lpstr>
      <vt:lpstr>3.Table name:food </vt:lpstr>
      <vt:lpstr>4.Table name:health_tips </vt:lpstr>
      <vt:lpstr>5.Table name:login  </vt:lpstr>
      <vt:lpstr>6.Table name:mother_reg </vt:lpstr>
      <vt:lpstr>7.Table name:panchayath_reg </vt:lpstr>
      <vt:lpstr>8.Table name:projects </vt:lpstr>
      <vt:lpstr>9.Table name:vaccination</vt:lpstr>
      <vt:lpstr>10.Table name:worker_reg </vt:lpstr>
      <vt:lpstr>                Screenshorts     Home page</vt:lpstr>
      <vt:lpstr>Login page</vt:lpstr>
      <vt:lpstr>Future Enhancement</vt:lpstr>
      <vt:lpstr>                      Conclusion</vt:lpstr>
      <vt:lpstr>               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C ARE</dc:title>
  <dc:creator>MCALAB</dc:creator>
  <cp:lastModifiedBy>Anju Krishna</cp:lastModifiedBy>
  <cp:revision>30</cp:revision>
  <dcterms:created xsi:type="dcterms:W3CDTF">2023-11-01T07:39:34Z</dcterms:created>
  <dcterms:modified xsi:type="dcterms:W3CDTF">2023-12-01T06:59:22Z</dcterms:modified>
</cp:coreProperties>
</file>